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4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9CD0D-9379-4AAD-A5FD-104507C7475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5045-6C6B-42B2-A59B-090A359BC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0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75045-6C6B-42B2-A59B-090A359BC8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1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-4343400" y="2819400"/>
            <a:ext cx="2943226" cy="13687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9172574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a.p.j</a:t>
            </a:r>
            <a:r>
              <a:rPr lang="en-US" dirty="0" smtClean="0"/>
              <a:t> Abdul </a:t>
            </a:r>
            <a:r>
              <a:rPr lang="en-US" dirty="0"/>
              <a:t> </a:t>
            </a:r>
            <a:r>
              <a:rPr lang="en-US" dirty="0" err="1" smtClean="0"/>
              <a:t>Kalam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1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295400"/>
            <a:ext cx="752094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Dr. A.P.J Abdul  </a:t>
            </a:r>
            <a:r>
              <a:rPr lang="en-US" sz="3500" dirty="0" err="1" smtClean="0"/>
              <a:t>kalam</a:t>
            </a:r>
            <a:r>
              <a:rPr lang="en-US" sz="3500" dirty="0" smtClean="0"/>
              <a:t> was really  a true legend </a:t>
            </a:r>
            <a:r>
              <a:rPr lang="en-US" sz="3600" dirty="0" smtClean="0"/>
              <a:t>for the youngsters of the country . He has inspired the new generation of through his whole life,</a:t>
            </a:r>
          </a:p>
          <a:p>
            <a:r>
              <a:rPr lang="en-US" sz="3600" dirty="0" smtClean="0"/>
              <a:t>Career, working and writing . He still lives in the heart of Indian people as the people‘s president and Missile Man . He was a scientist and an </a:t>
            </a:r>
            <a:r>
              <a:rPr lang="en-US" sz="3600" dirty="0" err="1" smtClean="0"/>
              <a:t>aerosapce</a:t>
            </a:r>
            <a:r>
              <a:rPr lang="en-US" sz="3600" dirty="0" smtClean="0"/>
              <a:t> engineer who closely lined to the Indian’s missile </a:t>
            </a:r>
            <a:r>
              <a:rPr lang="en-US" sz="3600" dirty="0" err="1" smtClean="0"/>
              <a:t>programme</a:t>
            </a:r>
            <a:r>
              <a:rPr lang="en-US" sz="3600" dirty="0" smtClean="0"/>
              <a:t> . He later served the country </a:t>
            </a:r>
            <a:r>
              <a:rPr lang="en-US" sz="3900" dirty="0" smtClean="0"/>
              <a:t>as country as 11</a:t>
            </a:r>
            <a:r>
              <a:rPr lang="en-US" sz="3900" baseline="30000" dirty="0" smtClean="0"/>
              <a:t>th</a:t>
            </a:r>
            <a:r>
              <a:rPr lang="en-US" sz="3900" dirty="0" smtClean="0"/>
              <a:t> president of Indian from 2002 to 2007.  </a:t>
            </a:r>
            <a:endParaRPr lang="en-US" sz="3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24200" y="152400"/>
            <a:ext cx="1524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33286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pc="30" dirty="0" smtClean="0">
                <a:solidFill>
                  <a:srgbClr val="FFFFFF"/>
                </a:solidFill>
                <a:cs typeface="Tahoma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229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80</TotalTime>
  <Words>93</Words>
  <Application>Microsoft Office PowerPoint</Application>
  <PresentationFormat>On-screen Show (4:3)</PresentationFormat>
  <Paragraphs>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Mylar</vt:lpstr>
      <vt:lpstr>Dr. a.p.j Abdul  Kalam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.Dr A.P.G Abul kalam</dc:title>
  <dc:creator>abc</dc:creator>
  <cp:lastModifiedBy>abc</cp:lastModifiedBy>
  <cp:revision>11</cp:revision>
  <dcterms:created xsi:type="dcterms:W3CDTF">2006-08-16T00:00:00Z</dcterms:created>
  <dcterms:modified xsi:type="dcterms:W3CDTF">2019-10-15T12:47:29Z</dcterms:modified>
</cp:coreProperties>
</file>